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F7C3ED-B9D4-4BA2-A9F9-462CA796050A}" type="datetimeFigureOut">
              <a:rPr lang="it-IT" smtClean="0"/>
              <a:pPr/>
              <a:t>29/05/2017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5C342A-6898-42F2-9658-F992CC56983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IBLIOTECA\Desktop\Mare\SUONI%20RELAX%20LA%20MUSICA%20DEL%20MARE%20GABBIANI%20ONDE%20DEL%20MARE%20MUSICA%20RILASSANTE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IBLIOTECA\Desktop\Mare\Onde%20del%20mare%20--%2060%20secondi%20di%20relax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BIBLIOTECA\Desktop\Mare\Ed%20Sheeran%20-%20Perfect%20%5bOfficial%20Audio%5d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MARE…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LA MIA AVVENTURA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Il mare è senza strade, il mare è senza spiegazioni.</a:t>
            </a:r>
            <a:br>
              <a:rPr lang="it-IT" dirty="0" smtClean="0"/>
            </a:br>
            <a:r>
              <a:rPr lang="it-IT" dirty="0" smtClean="0"/>
              <a:t>(Alessandro Baricco)</a:t>
            </a:r>
            <a:endParaRPr lang="it-IT" dirty="0"/>
          </a:p>
        </p:txBody>
      </p:sp>
      <p:pic>
        <p:nvPicPr>
          <p:cNvPr id="4" name="SUONI RELAX LA MUSICA DEL MARE GABBIANI ONDE DEL MARE MUSICA RILASSAN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5427956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000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dirty="0" smtClean="0"/>
              <a:t>Infatti una cosa che preferisco del mare, è proprio il rumore che riproduce quando avviene il contatto tra l’acqua e la </a:t>
            </a:r>
            <a:r>
              <a:rPr lang="it-IT" sz="3200" dirty="0" err="1" smtClean="0"/>
              <a:t>superfice</a:t>
            </a:r>
            <a:r>
              <a:rPr lang="it-IT" sz="3200" dirty="0" smtClean="0"/>
              <a:t> </a:t>
            </a:r>
            <a:r>
              <a:rPr lang="it-IT" sz="3200" dirty="0" err="1" smtClean="0"/>
              <a:t>sabbiosa…</a:t>
            </a:r>
            <a:endParaRPr lang="it-IT" sz="3200" dirty="0"/>
          </a:p>
        </p:txBody>
      </p:sp>
      <p:pic>
        <p:nvPicPr>
          <p:cNvPr id="9" name="Onde del mare -- 60 secondi di relax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916832"/>
            <a:ext cx="6408712" cy="48065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/>
              <a:t>Sul mare non è come a scuola, non ci stanno professori. Ci sta il mare e ci stai </a:t>
            </a:r>
            <a:r>
              <a:rPr lang="it-IT" sz="6000" dirty="0" smtClean="0"/>
              <a:t>tu. Il </a:t>
            </a:r>
            <a:r>
              <a:rPr lang="it-IT" sz="6000" dirty="0" smtClean="0"/>
              <a:t>mare non insegna, il mare </a:t>
            </a:r>
            <a:r>
              <a:rPr lang="it-IT" sz="6000" dirty="0" smtClean="0"/>
              <a:t>è una scuola di vita</a:t>
            </a:r>
            <a:endParaRPr lang="it-IT" sz="6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it-IT" sz="16600" dirty="0" smtClean="0"/>
              <a:t>FINE</a:t>
            </a:r>
            <a:endParaRPr lang="it-IT" sz="16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339752" y="6093296"/>
            <a:ext cx="657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smtClean="0"/>
              <a:t>Mattia Arisi, 2DL, </a:t>
            </a:r>
            <a:r>
              <a:rPr lang="it-IT" sz="3200" b="1" i="1" dirty="0" err="1" smtClean="0"/>
              <a:t>Devecchi</a:t>
            </a:r>
            <a:r>
              <a:rPr lang="it-IT" sz="3200" b="1" i="1" dirty="0" smtClean="0"/>
              <a:t> Sonia</a:t>
            </a:r>
            <a:endParaRPr lang="it-IT" sz="32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293862_415520201833401_1674313134_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3285" r="13285"/>
          <a:stretch>
            <a:fillRect/>
          </a:stretch>
        </p:blipFill>
        <p:spPr/>
      </p:pic>
      <p:sp>
        <p:nvSpPr>
          <p:cNvPr id="12" name="Segnaposto testo 7"/>
          <p:cNvSpPr>
            <a:spLocks noGrp="1"/>
          </p:cNvSpPr>
          <p:nvPr>
            <p:ph type="title"/>
          </p:nvPr>
        </p:nvSpPr>
        <p:spPr>
          <a:xfrm rot="20426127">
            <a:off x="884673" y="3105748"/>
            <a:ext cx="2212848" cy="1582621"/>
          </a:xfrm>
        </p:spPr>
        <p:txBody>
          <a:bodyPr>
            <a:noAutofit/>
          </a:bodyPr>
          <a:lstStyle/>
          <a:p>
            <a:r>
              <a:rPr lang="it-IT" sz="3600" b="0" dirty="0" smtClean="0"/>
              <a:t>Dovremmo avere tutti una vita vista </a:t>
            </a:r>
            <a:r>
              <a:rPr lang="it-IT" sz="3600" b="0" dirty="0" err="1" smtClean="0"/>
              <a:t>mare…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13" name="Ed Sheeran - Perfect [Official Audio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4868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Non si può essere infelice quando si ha questo: l’odore del mare, la sabbia sotto le dita, l’aria, il vento.</a:t>
            </a:r>
            <a:endParaRPr lang="it-IT" sz="3600" dirty="0"/>
          </a:p>
        </p:txBody>
      </p:sp>
      <p:pic>
        <p:nvPicPr>
          <p:cNvPr id="8" name="Segnaposto contenuto 7" descr="lampedusa_barche_in_ra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01663">
            <a:off x="1946958" y="2888873"/>
            <a:ext cx="4503665" cy="3377749"/>
          </a:xfrm>
        </p:spPr>
      </p:pic>
      <p:pic>
        <p:nvPicPr>
          <p:cNvPr id="11" name="Segnaposto contenuto 10" descr="lampedusa-cala-pulcino1-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636912"/>
            <a:ext cx="6851104" cy="401431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11560" y="472514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it-IT" sz="4800" b="0" dirty="0" smtClean="0"/>
              <a:t>Quando i miei pensieri sono ansiosi, inquieti e cattivi, vado in riva al mare, e il mare li annega e li manda via con i suoi grandi suoni larghi, li purifica con il suo rumore, e impone un ritmo su tutto ciò che in me è disorientato e confuso.</a:t>
            </a:r>
            <a:endParaRPr lang="it-IT" sz="4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21282069">
            <a:off x="607902" y="3311774"/>
            <a:ext cx="2212848" cy="1582621"/>
          </a:xfrm>
        </p:spPr>
        <p:txBody>
          <a:bodyPr>
            <a:noAutofit/>
          </a:bodyPr>
          <a:lstStyle/>
          <a:p>
            <a:r>
              <a:rPr lang="it-IT" sz="2400" dirty="0" smtClean="0"/>
              <a:t>Una delle tante cose che mi piace del mare, è esplorare il suo </a:t>
            </a:r>
            <a:r>
              <a:rPr lang="it-IT" sz="2400" dirty="0" err="1" smtClean="0"/>
              <a:t>fondale…</a:t>
            </a:r>
            <a:r>
              <a:rPr lang="it-IT" sz="2400" dirty="0" smtClean="0"/>
              <a:t> e scoprire nuove creature che non sapevo nemmeno della loro </a:t>
            </a:r>
            <a:r>
              <a:rPr lang="it-IT" sz="2400" dirty="0" err="1" smtClean="0"/>
              <a:t>esistenza…</a:t>
            </a:r>
            <a:endParaRPr lang="it-IT" sz="2400" dirty="0"/>
          </a:p>
        </p:txBody>
      </p:sp>
      <p:pic>
        <p:nvPicPr>
          <p:cNvPr id="9" name="Segnaposto immagine 8" descr="pesci-mare-pesca-1-535x3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59" r="17059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Mi piace </a:t>
            </a:r>
            <a:r>
              <a:rPr lang="it-IT" dirty="0" err="1" smtClean="0"/>
              <a:t>anche…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2555776" y="1844824"/>
            <a:ext cx="4040188" cy="659352"/>
          </a:xfrm>
        </p:spPr>
        <p:txBody>
          <a:bodyPr/>
          <a:lstStyle/>
          <a:p>
            <a:pPr algn="ctr"/>
            <a:r>
              <a:rPr lang="it-IT" dirty="0" err="1" smtClean="0"/>
              <a:t>…Come</a:t>
            </a:r>
            <a:r>
              <a:rPr lang="it-IT" dirty="0" smtClean="0"/>
              <a:t> </a:t>
            </a:r>
            <a:r>
              <a:rPr lang="it-IT" dirty="0" err="1" smtClean="0"/>
              <a:t>inizia…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>
          <a:xfrm>
            <a:off x="3131840" y="1844824"/>
            <a:ext cx="4041775" cy="654843"/>
          </a:xfrm>
        </p:spPr>
        <p:txBody>
          <a:bodyPr/>
          <a:lstStyle/>
          <a:p>
            <a:r>
              <a:rPr lang="it-IT" dirty="0" err="1" smtClean="0"/>
              <a:t>…Come</a:t>
            </a:r>
            <a:r>
              <a:rPr lang="it-IT" dirty="0" smtClean="0"/>
              <a:t> </a:t>
            </a:r>
            <a:r>
              <a:rPr lang="it-IT" dirty="0" err="1" smtClean="0"/>
              <a:t>finisce…</a:t>
            </a:r>
            <a:endParaRPr lang="it-IT" dirty="0"/>
          </a:p>
        </p:txBody>
      </p:sp>
      <p:pic>
        <p:nvPicPr>
          <p:cNvPr id="10" name="Segnaposto contenuto 9" descr="Ma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6336704" cy="3960441"/>
          </a:xfrm>
        </p:spPr>
      </p:pic>
      <p:pic>
        <p:nvPicPr>
          <p:cNvPr id="11" name="Segnaposto contenuto 10" descr="mare-696x39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492896"/>
            <a:ext cx="6984776" cy="3923919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Ma </a:t>
            </a:r>
            <a:r>
              <a:rPr lang="it-IT" dirty="0" err="1" smtClean="0"/>
              <a:t>soprattutto…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Quando ci si diverte con gli amici</a:t>
            </a:r>
            <a:endParaRPr lang="it-IT" dirty="0"/>
          </a:p>
        </p:txBody>
      </p:sp>
      <p:pic>
        <p:nvPicPr>
          <p:cNvPr id="9" name="Segnaposto contenuto 8" descr="stabilimenti-balneari-gabic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560840" cy="478534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443711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t-IT" b="0" dirty="0" smtClean="0"/>
              <a:t>Per me il mare è un continuo miracolo; I pesci che nuotano – le rocce – il moto delle onde – le navi, con gli uomini a bordo. Che miracoli più sorprendenti ci possono essere?</a:t>
            </a:r>
            <a:endParaRPr lang="it-IT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20970177">
            <a:off x="881224" y="3185282"/>
            <a:ext cx="2212848" cy="1582621"/>
          </a:xfrm>
        </p:spPr>
        <p:txBody>
          <a:bodyPr>
            <a:noAutofit/>
          </a:bodyPr>
          <a:lstStyle/>
          <a:p>
            <a:r>
              <a:rPr lang="it-IT" sz="2400" b="0" dirty="0" smtClean="0"/>
              <a:t>In una vita precedente sono stata un’onda del mare, di quelle che portano a riva sassolini colorati e li custodiscono come fossero smeraldi.</a:t>
            </a:r>
            <a:endParaRPr lang="it-IT" sz="2400" dirty="0"/>
          </a:p>
        </p:txBody>
      </p:sp>
      <p:pic>
        <p:nvPicPr>
          <p:cNvPr id="7" name="Segnaposto immagine 6" descr="Mare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277</Words>
  <Application>Microsoft Office PowerPoint</Application>
  <PresentationFormat>Presentazione su schermo (4:3)</PresentationFormat>
  <Paragraphs>16</Paragraphs>
  <Slides>12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Equinozio</vt:lpstr>
      <vt:lpstr>IL MARE…  LA MIA AVVENTURA</vt:lpstr>
      <vt:lpstr>Dovremmo avere tutti una vita vista mare… </vt:lpstr>
      <vt:lpstr>Non si può essere infelice quando si ha questo: l’odore del mare, la sabbia sotto le dita, l’aria, il vento.</vt:lpstr>
      <vt:lpstr>Quando i miei pensieri sono ansiosi, inquieti e cattivi, vado in riva al mare, e il mare li annega e li manda via con i suoi grandi suoni larghi, li purifica con il suo rumore, e impone un ritmo su tutto ciò che in me è disorientato e confuso.</vt:lpstr>
      <vt:lpstr>Una delle tante cose che mi piace del mare, è esplorare il suo fondale… e scoprire nuove creature che non sapevo nemmeno della loro esistenza…</vt:lpstr>
      <vt:lpstr>Mi piace anche…</vt:lpstr>
      <vt:lpstr>Ma soprattutto… Quando ci si diverte con gli amici</vt:lpstr>
      <vt:lpstr>Per me il mare è un continuo miracolo; I pesci che nuotano – le rocce – il moto delle onde – le navi, con gli uomini a bordo. Che miracoli più sorprendenti ci possono essere?</vt:lpstr>
      <vt:lpstr>In una vita precedente sono stata un’onda del mare, di quelle che portano a riva sassolini colorati e li custodiscono come fossero smeraldi.</vt:lpstr>
      <vt:lpstr>Infatti una cosa che preferisco del mare, è proprio il rumore che riproduce quando avviene il contatto tra l’acqua e la superfice sabbiosa…</vt:lpstr>
      <vt:lpstr>Sul mare non è come a scuola, non ci stanno professori. Ci sta il mare e ci stai tu. Il mare non insegna, il mare è una scuola di vita</vt:lpstr>
      <vt:lpstr>FINE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MARE…  LA MIA AVVENTURA</dc:title>
  <dc:creator>Famiglia</dc:creator>
  <cp:lastModifiedBy>BIBLIOTECA</cp:lastModifiedBy>
  <cp:revision>15</cp:revision>
  <dcterms:created xsi:type="dcterms:W3CDTF">2017-05-17T15:37:28Z</dcterms:created>
  <dcterms:modified xsi:type="dcterms:W3CDTF">2017-05-29T11:46:50Z</dcterms:modified>
</cp:coreProperties>
</file>