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C4C6C6"/>
              </a:solidFill>
              <a:prstDash val="solid"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9E8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satOff val="12166"/>
              <a:lumOff val="-13042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FF8FA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728F"/>
              </a:solidFill>
              <a:prstDash val="solid"/>
              <a:miter lim="400000"/>
            </a:ln>
          </a:top>
          <a:bottom>
            <a:ln w="12700" cap="flat">
              <a:solidFill>
                <a:srgbClr val="4F728F"/>
              </a:solidFill>
              <a:prstDash val="solid"/>
              <a:miter lim="400000"/>
            </a:ln>
          </a:bottom>
          <a:insideH>
            <a:ln w="12700" cap="flat">
              <a:solidFill>
                <a:srgbClr val="4F728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4DAD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8EB0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73D59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3C3C1D"/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V>
        </a:tcBdr>
        <a:fill>
          <a:solidFill>
            <a:srgbClr val="CFCDBB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6C6C6"/>
              </a:solidFill>
              <a:prstDash val="solid"/>
              <a:miter lim="400000"/>
            </a:ln>
          </a:left>
          <a:right>
            <a:ln w="12700" cap="flat">
              <a:solidFill>
                <a:srgbClr val="C6C6C6"/>
              </a:solidFill>
              <a:prstDash val="solid"/>
              <a:miter lim="400000"/>
            </a:ln>
          </a:right>
          <a:top>
            <a:ln w="12700" cap="flat">
              <a:solidFill>
                <a:srgbClr val="656839"/>
              </a:solidFill>
              <a:prstDash val="solid"/>
              <a:miter lim="400000"/>
            </a:ln>
          </a:top>
          <a:bottom>
            <a:ln w="12700" cap="flat">
              <a:solidFill>
                <a:srgbClr val="3C3C1D"/>
              </a:solidFill>
              <a:prstDash val="solid"/>
              <a:miter lim="400000"/>
            </a:ln>
          </a:bottom>
          <a:insideH>
            <a:ln w="12700" cap="flat">
              <a:solidFill>
                <a:srgbClr val="C6C6C6"/>
              </a:solidFill>
              <a:prstDash val="solid"/>
              <a:miter lim="400000"/>
            </a:ln>
          </a:insideH>
          <a:insideV>
            <a:ln w="12700" cap="flat">
              <a:solidFill>
                <a:srgbClr val="C6C6C6"/>
              </a:solidFill>
              <a:prstDash val="solid"/>
              <a:miter lim="400000"/>
            </a:ln>
          </a:insideV>
        </a:tcBdr>
        <a:fill>
          <a:solidFill>
            <a:srgbClr val="E8E9E8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rgbClr val="3C3C1D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AAA485"/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V>
        </a:tcBdr>
        <a:fill>
          <a:solidFill>
            <a:srgbClr val="656839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wholeTbl>
    <a:band2H>
      <a:tcTxStyle b="def" i="def"/>
      <a:tcStyle>
        <a:tcBdr/>
        <a:fill>
          <a:solidFill>
            <a:srgbClr val="E4E4E0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15151"/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solidFill>
                <a:srgbClr val="7D7766"/>
              </a:solidFill>
              <a:prstDash val="solid"/>
              <a:miter lim="400000"/>
            </a:ln>
          </a:top>
          <a:bottom>
            <a:ln w="12700" cap="flat">
              <a:solidFill>
                <a:srgbClr val="7D7766"/>
              </a:solidFill>
              <a:prstDash val="solid"/>
              <a:miter lim="400000"/>
            </a:ln>
          </a:bottom>
          <a:insideH>
            <a:ln w="12700" cap="flat">
              <a:solidFill>
                <a:srgbClr val="7D77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F8B7E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515151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15151"/>
              </a:solidFill>
              <a:prstDash val="solid"/>
              <a:miter lim="400000"/>
            </a:ln>
          </a:top>
          <a:bottom>
            <a:ln w="254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E5A4C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solidFill>
                <a:srgbClr val="747474"/>
              </a:solidFill>
              <a:prstDash val="solid"/>
              <a:miter lim="400000"/>
            </a:ln>
          </a:insideH>
          <a:insideV>
            <a:ln w="12700" cap="flat">
              <a:solidFill>
                <a:srgbClr val="74747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777777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C9C9C9"/>
              </a:solidFill>
              <a:prstDash val="solid"/>
              <a:miter lim="400000"/>
            </a:ln>
          </a:top>
          <a:bottom>
            <a:ln w="12700" cap="flat">
              <a:solidFill>
                <a:srgbClr val="C9C9C9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5" name="Shape 12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/>
          <p:cNvSpPr/>
          <p:nvPr/>
        </p:nvSpPr>
        <p:spPr>
          <a:xfrm>
            <a:off x="571500" y="4749800"/>
            <a:ext cx="11868094" cy="12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" name="Title Text"/>
          <p:cNvSpPr txBox="1"/>
          <p:nvPr>
            <p:ph type="title"/>
          </p:nvPr>
        </p:nvSpPr>
        <p:spPr>
          <a:xfrm>
            <a:off x="571500" y="1320800"/>
            <a:ext cx="11861800" cy="3175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571500" y="5016500"/>
            <a:ext cx="11861800" cy="1016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–Giovanni Mela"/>
          <p:cNvSpPr txBox="1"/>
          <p:nvPr>
            <p:ph type="body" sz="quarter" idx="13"/>
          </p:nvPr>
        </p:nvSpPr>
        <p:spPr>
          <a:xfrm>
            <a:off x="1270000" y="6362700"/>
            <a:ext cx="10464800" cy="49842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457200">
              <a:spcBef>
                <a:spcPts val="0"/>
              </a:spcBef>
              <a:buSzTx/>
              <a:buFontTx/>
              <a:buNone/>
              <a:defRPr sz="2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–Giovanni Mela</a:t>
            </a:r>
          </a:p>
        </p:txBody>
      </p:sp>
      <p:sp>
        <p:nvSpPr>
          <p:cNvPr id="102" name="“Inserisci qui una citazione”."/>
          <p:cNvSpPr txBox="1"/>
          <p:nvPr>
            <p:ph type="body" sz="quarter" idx="14"/>
          </p:nvPr>
        </p:nvSpPr>
        <p:spPr>
          <a:xfrm>
            <a:off x="1270000" y="4292600"/>
            <a:ext cx="10464800" cy="71120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 defTabSz="457200">
              <a:spcBef>
                <a:spcPts val="2400"/>
              </a:spcBef>
              <a:buSzTx/>
              <a:buFontTx/>
              <a:buNone/>
              <a:defRPr sz="4000"/>
            </a:lvl1pPr>
          </a:lstStyle>
          <a:p>
            <a:pPr/>
            <a:r>
              <a:t>“Inserisci qui una citazione”.</a:t>
            </a:r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ine"/>
          <p:cNvSpPr/>
          <p:nvPr/>
        </p:nvSpPr>
        <p:spPr>
          <a:xfrm>
            <a:off x="7543800" y="7975599"/>
            <a:ext cx="1" cy="142252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" name="Image"/>
          <p:cNvSpPr/>
          <p:nvPr>
            <p:ph type="pic" idx="13"/>
          </p:nvPr>
        </p:nvSpPr>
        <p:spPr>
          <a:xfrm>
            <a:off x="0" y="0"/>
            <a:ext cx="13004800" cy="7594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4" name="Title Text"/>
          <p:cNvSpPr txBox="1"/>
          <p:nvPr>
            <p:ph type="title"/>
          </p:nvPr>
        </p:nvSpPr>
        <p:spPr>
          <a:xfrm>
            <a:off x="1409700" y="7785100"/>
            <a:ext cx="5791200" cy="1701800"/>
          </a:xfrm>
          <a:prstGeom prst="rect">
            <a:avLst/>
          </a:prstGeom>
        </p:spPr>
        <p:txBody>
          <a:bodyPr anchor="ctr"/>
          <a:lstStyle>
            <a:lvl1pPr algn="r"/>
          </a:lstStyle>
          <a:p>
            <a:pPr/>
            <a:r>
              <a:t>Title Text</a:t>
            </a:r>
          </a:p>
        </p:txBody>
      </p:sp>
      <p:sp>
        <p:nvSpPr>
          <p:cNvPr id="25" name="Body Level One…"/>
          <p:cNvSpPr txBox="1"/>
          <p:nvPr>
            <p:ph type="body" sz="quarter" idx="1"/>
          </p:nvPr>
        </p:nvSpPr>
        <p:spPr>
          <a:xfrm>
            <a:off x="7848600" y="8470900"/>
            <a:ext cx="4953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/>
          <p:nvPr>
            <p:ph type="title"/>
          </p:nvPr>
        </p:nvSpPr>
        <p:spPr>
          <a:xfrm>
            <a:off x="571500" y="3289300"/>
            <a:ext cx="11861800" cy="3175000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ine"/>
          <p:cNvSpPr/>
          <p:nvPr/>
        </p:nvSpPr>
        <p:spPr>
          <a:xfrm>
            <a:off x="571500" y="4864100"/>
            <a:ext cx="5334476" cy="58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2" name="Image"/>
          <p:cNvSpPr/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3" name="Title Text"/>
          <p:cNvSpPr txBox="1"/>
          <p:nvPr>
            <p:ph type="title"/>
          </p:nvPr>
        </p:nvSpPr>
        <p:spPr>
          <a:xfrm>
            <a:off x="571500" y="1435100"/>
            <a:ext cx="5334000" cy="3175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4" name="Body Level One…"/>
          <p:cNvSpPr txBox="1"/>
          <p:nvPr>
            <p:ph type="body" sz="quarter" idx="1"/>
          </p:nvPr>
        </p:nvSpPr>
        <p:spPr>
          <a:xfrm>
            <a:off x="571500" y="5130800"/>
            <a:ext cx="5334000" cy="3175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Line"/>
          <p:cNvSpPr/>
          <p:nvPr/>
        </p:nvSpPr>
        <p:spPr>
          <a:xfrm>
            <a:off x="571500" y="1968500"/>
            <a:ext cx="5073394" cy="133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0" name="Image"/>
          <p:cNvSpPr/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71" name="Title Text"/>
          <p:cNvSpPr txBox="1"/>
          <p:nvPr>
            <p:ph type="title"/>
          </p:nvPr>
        </p:nvSpPr>
        <p:spPr>
          <a:xfrm>
            <a:off x="571500" y="330200"/>
            <a:ext cx="5080000" cy="1397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2" name="Body Level One…"/>
          <p:cNvSpPr txBox="1"/>
          <p:nvPr>
            <p:ph type="body" sz="half" idx="1"/>
          </p:nvPr>
        </p:nvSpPr>
        <p:spPr>
          <a:xfrm>
            <a:off x="571500" y="2222500"/>
            <a:ext cx="5080000" cy="6667500"/>
          </a:xfrm>
          <a:prstGeom prst="rect">
            <a:avLst/>
          </a:prstGeom>
        </p:spPr>
        <p:txBody>
          <a:bodyPr/>
          <a:lstStyle>
            <a:lvl1pPr marL="330200" indent="-330200">
              <a:spcBef>
                <a:spcPts val="3000"/>
              </a:spcBef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60400" indent="-330200">
              <a:spcBef>
                <a:spcPts val="3000"/>
              </a:spcBef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90600" indent="-330200">
              <a:spcBef>
                <a:spcPts val="3000"/>
              </a:spcBef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20800" indent="-330200">
              <a:spcBef>
                <a:spcPts val="3000"/>
              </a:spcBef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651000" indent="-330200">
              <a:spcBef>
                <a:spcPts val="3000"/>
              </a:spcBef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Slide Number"/>
          <p:cNvSpPr txBox="1"/>
          <p:nvPr>
            <p:ph type="sldNum" sz="quarter" idx="2"/>
          </p:nvPr>
        </p:nvSpPr>
        <p:spPr>
          <a:xfrm>
            <a:off x="510743" y="9199778"/>
            <a:ext cx="312014" cy="299822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Body Level One…"/>
          <p:cNvSpPr txBox="1"/>
          <p:nvPr>
            <p:ph type="body" idx="1"/>
          </p:nvPr>
        </p:nvSpPr>
        <p:spPr>
          <a:xfrm>
            <a:off x="889000" y="889000"/>
            <a:ext cx="11214100" cy="79629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Line"/>
          <p:cNvSpPr/>
          <p:nvPr/>
        </p:nvSpPr>
        <p:spPr>
          <a:xfrm flipH="1">
            <a:off x="9055098" y="508000"/>
            <a:ext cx="128" cy="7975631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9" name="Line"/>
          <p:cNvSpPr/>
          <p:nvPr/>
        </p:nvSpPr>
        <p:spPr>
          <a:xfrm>
            <a:off x="9055096" y="4464050"/>
            <a:ext cx="3448503" cy="5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0" name="Image"/>
          <p:cNvSpPr/>
          <p:nvPr>
            <p:ph type="pic" sz="quarter" idx="13"/>
          </p:nvPr>
        </p:nvSpPr>
        <p:spPr>
          <a:xfrm>
            <a:off x="9220200" y="4622800"/>
            <a:ext cx="3276600" cy="386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1" name="Image"/>
          <p:cNvSpPr/>
          <p:nvPr>
            <p:ph type="pic" sz="quarter" idx="14"/>
          </p:nvPr>
        </p:nvSpPr>
        <p:spPr>
          <a:xfrm>
            <a:off x="9220200" y="508000"/>
            <a:ext cx="3276600" cy="3797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2" name="Image"/>
          <p:cNvSpPr/>
          <p:nvPr>
            <p:ph type="pic" idx="15"/>
          </p:nvPr>
        </p:nvSpPr>
        <p:spPr>
          <a:xfrm>
            <a:off x="520700" y="508000"/>
            <a:ext cx="8369300" cy="7975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520700" y="8661400"/>
            <a:ext cx="8369300" cy="939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>
            <a:off x="571500" y="1968500"/>
            <a:ext cx="11868106" cy="12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571500" y="2222500"/>
            <a:ext cx="11861800" cy="666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12268199" y="9199778"/>
            <a:ext cx="312015" cy="29982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r"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9pPr>
    </p:bodyStyle>
    <p:otherStyle>
      <a:lvl1pPr marL="0" marR="0" indent="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5.jpg" descr="5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3281" r="0" b="328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28" name="I.I.S. &quot;A. VOLTA &quot; Pavia presen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I.I.S. "A. VOLTA " Pavia presenta</a:t>
            </a:r>
          </a:p>
        </p:txBody>
      </p:sp>
      <p:sp>
        <p:nvSpPr>
          <p:cNvPr id="129" name="ACQUA: UN BENE A RISCHIO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ACQUA: UN BENE A RISCHIO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2.jpg" descr="2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27758" t="0" r="27758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32" name="UNA EMERGENZA PLANETARI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UNA EMERGENZA PLANETARIA </a:t>
            </a:r>
          </a:p>
        </p:txBody>
      </p:sp>
      <p:sp>
        <p:nvSpPr>
          <p:cNvPr id="133" name="Un essere umano su due vive in zone che vanno inaridendosi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SzPct val="45000"/>
              <a:buFontTx/>
              <a:buBlip>
                <a:blip r:embed="rId3"/>
              </a:buBlip>
            </a:pPr>
          </a:p>
          <a:p>
            <a:pPr>
              <a:buSzPct val="45000"/>
              <a:buFontTx/>
              <a:buBlip>
                <a:blip r:embed="rId3"/>
              </a:buBlip>
            </a:pPr>
          </a:p>
          <a:p>
            <a:pPr>
              <a:buSzPct val="45000"/>
              <a:buFontTx/>
              <a:buBlip>
                <a:blip r:embed="rId3"/>
              </a:buBlip>
            </a:pPr>
            <a:r>
              <a:t>Un essere umano su due vive in zone che vanno inaridendosi </a:t>
            </a:r>
          </a:p>
          <a:p>
            <a:pPr>
              <a:buSzPct val="45000"/>
              <a:buFontTx/>
              <a:buBlip>
                <a:blip r:embed="rId3"/>
              </a:buBlip>
            </a:pPr>
            <a:r>
              <a:t>700 milioni di persone nel mondo soffrono la sete </a:t>
            </a:r>
          </a:p>
          <a:p>
            <a:pPr>
              <a:buSzPct val="45000"/>
              <a:buFontTx/>
              <a:buBlip>
                <a:blip r:embed="rId3"/>
              </a:buBlip>
            </a:pPr>
            <a:r>
              <a:t>1.8 miliardi di individui non hanno accesso a fonti idriche sicure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–Anonimo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–Anonimo </a:t>
            </a:r>
          </a:p>
        </p:txBody>
      </p:sp>
      <p:sp>
        <p:nvSpPr>
          <p:cNvPr id="136" name="“Facile come bere un bicchiere d'acqua”."/>
          <p:cNvSpPr txBox="1"/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“Facile come bere un bicchiere d'acqua”.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3.jpg" descr="3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31259" t="0" r="31259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39" name="VERSO NUOVE MIGRAZIONI DI MASS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defTabSz="525779">
              <a:defRPr sz="3780"/>
            </a:lvl1pPr>
          </a:lstStyle>
          <a:p>
            <a:pPr/>
            <a:r>
              <a:t>VERSO NUOVE MIGRAZIONI DI MASSA</a:t>
            </a:r>
          </a:p>
        </p:txBody>
      </p:sp>
      <p:sp>
        <p:nvSpPr>
          <p:cNvPr id="140" name="Molti analisti sostengono che a breve assisteremo alla mobilitazione di 200 milioni di persone che, soprattutto dalle regioni più interessate da desertificazione quali Asia e Cina settentrionale, si mobiliteranno per l'approvvigionamento idrico.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 anchor="ctr"/>
          <a:lstStyle/>
          <a:p>
            <a:pPr marL="0" indent="0" algn="just">
              <a:buSzTx/>
              <a:buFontTx/>
              <a:buNone/>
            </a:pPr>
            <a:r>
              <a:t>Molti analisti sostengono che a breve assisteremo alla mobilitazione di </a:t>
            </a:r>
            <a:r>
              <a:rPr sz="4000"/>
              <a:t>200 milioni</a:t>
            </a:r>
            <a:r>
              <a:t> di persone che, soprattutto dalle regioni più interessate da </a:t>
            </a:r>
            <a:r>
              <a:rPr sz="4000"/>
              <a:t>desertificazione</a:t>
            </a:r>
            <a:r>
              <a:t> quali Asia e Cina settentrionale, si mobiliteranno per l'approvvigionamento </a:t>
            </a:r>
            <a:r>
              <a:rPr sz="4000"/>
              <a:t>idrico</a:t>
            </a:r>
            <a: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6.jpg" descr="6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26163" t="0" r="26163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43" name="ORO BL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pPr algn="ctr"/>
            <a:r>
              <a:t>ORO </a:t>
            </a:r>
            <a:r>
              <a:rPr>
                <a:solidFill>
                  <a:srgbClr val="0091CE"/>
                </a:solidFill>
              </a:rPr>
              <a:t>BLU</a:t>
            </a:r>
          </a:p>
        </p:txBody>
      </p:sp>
      <p:sp>
        <p:nvSpPr>
          <p:cNvPr id="144" name="Numerose ricerche scientifiche convengono nell'affermare che probabilmente, entro il 2050, i conflitti nel mondo avranno lo scopo di aggiudicarsi gli ultimi bacini idrici del pianeta.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 anchor="ctr"/>
          <a:lstStyle/>
          <a:p>
            <a:pPr marL="0" indent="0" algn="just">
              <a:buSzTx/>
              <a:buFontTx/>
              <a:buNone/>
            </a:pPr>
            <a:r>
              <a:t>Numerose ricerche scientifiche convengono nell'affermare che probabilmente, entro il </a:t>
            </a:r>
            <a:r>
              <a:rPr sz="4000"/>
              <a:t>2050</a:t>
            </a:r>
            <a:r>
              <a:t>, i conflitti nel </a:t>
            </a:r>
            <a:r>
              <a:rPr sz="4000"/>
              <a:t>mondo</a:t>
            </a:r>
            <a:r>
              <a:t> avranno lo scopo di aggiudicarsi gli ultimi </a:t>
            </a:r>
            <a:r>
              <a:rPr sz="4000"/>
              <a:t>bacini idrici</a:t>
            </a:r>
            <a:r>
              <a:t> del pianeta.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7.jpg" descr="7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31259" t="0" r="31259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47" name="IL PARADOSSO DEL PIANETA AZZURRO E LE PROSPETTIVE FUTU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>
            <a:lvl1pPr algn="ctr" defTabSz="391414">
              <a:defRPr sz="2814"/>
            </a:lvl1pPr>
          </a:lstStyle>
          <a:p>
            <a:pPr/>
            <a:r>
              <a:t>IL PARADOSSO DEL PIANETA AZZURRO E LE PROSPETTIVE FUTURE </a:t>
            </a:r>
          </a:p>
        </p:txBody>
      </p:sp>
      <p:sp>
        <p:nvSpPr>
          <p:cNvPr id="148" name="Nonostante il nostro pianeta sia ricoperto per 2/3 da oceani, solo lo 0.5% dell'acqua presente sulla terra è potabile. La desalinizzazione non è una risposta concreta poiché sarebbe dispendiosa e inquinante. L'Unesco ha individuato il riciclo delle acque reflue come una possibile soluzione. Bisogna potenziare altresì anche la raccolta di acque meteoriche.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 anchor="ctr"/>
          <a:lstStyle/>
          <a:p>
            <a:pPr marL="0" indent="0" algn="just">
              <a:buSzTx/>
              <a:buFontTx/>
              <a:buNone/>
            </a:pPr>
            <a:r>
              <a:t>Nonostante il nostro pianeta sia ricoperto per 2/3 da oceani, solo lo </a:t>
            </a:r>
            <a:r>
              <a:rPr sz="4000"/>
              <a:t>0.5%</a:t>
            </a:r>
            <a:r>
              <a:t> dell'acqua presente sulla terra è</a:t>
            </a:r>
            <a:r>
              <a:rPr sz="4000"/>
              <a:t> potabile</a:t>
            </a:r>
            <a:r>
              <a:t>. La desalinizzazione non è una risposta concreta poiché sarebbe dispendiosa e inquinante. L'Unesco ha individuato il </a:t>
            </a:r>
            <a:r>
              <a:rPr sz="4000"/>
              <a:t>riciclo </a:t>
            </a:r>
            <a:r>
              <a:t>delle acque reflue come una possibile soluzione. Bisogna potenziare altresì anche la raccolta di acque meteoriche.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8.jpg" descr="8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27835" t="0" r="27835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51" name="CEMENTIFICAZIONE E CATASTROFI NATURAL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defTabSz="514095">
              <a:defRPr sz="3696"/>
            </a:lvl1pPr>
          </a:lstStyle>
          <a:p>
            <a:pPr/>
            <a:r>
              <a:t> CEMENTIFICAZIONE E CATASTROFI NATURALI</a:t>
            </a:r>
          </a:p>
        </p:txBody>
      </p:sp>
      <p:sp>
        <p:nvSpPr>
          <p:cNvPr id="152" name="Tornado, alluvioni e nubifragi sempre più presenti anche sul nostro territorio. La siccità si può ricondurre in gran parte a periodi di scarsa piovosità e al conseguente accumulo di acqua nell'atmosfera che viene rilasciata   nel giro di poche ore, causando danni ingenti all'ambiente naturale e antropizzato. La Protezione Civile è presente sul territorio con attività di monitoraggio e intervento in caso di necessità.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 anchor="ctr"/>
          <a:lstStyle/>
          <a:p>
            <a:pPr marL="0" indent="0" algn="just" defTabSz="578358">
              <a:spcBef>
                <a:spcPts val="2900"/>
              </a:spcBef>
              <a:buSzTx/>
              <a:buFontTx/>
              <a:buNone/>
              <a:defRPr sz="2574"/>
            </a:pPr>
            <a:r>
              <a:rPr sz="3959"/>
              <a:t>Tornado</a:t>
            </a:r>
            <a:r>
              <a:t>, alluvioni e nubifragi sempre più presenti anche sul nostro territorio. La </a:t>
            </a:r>
            <a:r>
              <a:rPr sz="3959"/>
              <a:t>siccità</a:t>
            </a:r>
            <a:r>
              <a:t> si può ricondurre in gran parte a periodi di scarsa piovosità e al conseguente accumulo di acqua nell'atmosfera che viene rilasciata   nel giro di </a:t>
            </a:r>
            <a:r>
              <a:rPr sz="3959"/>
              <a:t>poche ore</a:t>
            </a:r>
            <a:r>
              <a:t>, causando danni ingenti all'ambiente naturale e antropizzato. La </a:t>
            </a:r>
            <a:r>
              <a:rPr sz="3959"/>
              <a:t>Protezione Civile</a:t>
            </a:r>
            <a:r>
              <a:t> è presente sul territorio con attività di monitoraggio e intervento in caso di necessità.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Enrico Di Gennaro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Enrico Di Gennaro </a:t>
            </a:r>
          </a:p>
        </p:txBody>
      </p:sp>
      <p:sp>
        <p:nvSpPr>
          <p:cNvPr id="155" name="Grazie."/>
          <p:cNvSpPr txBox="1"/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Grazie.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12166"/>
            <a:lumOff val="-13042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12166"/>
            <a:lumOff val="-13042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