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1" r:id="rId2"/>
    <p:sldId id="272" r:id="rId3"/>
    <p:sldId id="261" r:id="rId4"/>
    <p:sldId id="262" r:id="rId5"/>
    <p:sldId id="263" r:id="rId6"/>
    <p:sldId id="274" r:id="rId7"/>
    <p:sldId id="275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8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38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6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8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03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0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2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47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0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2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0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7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1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13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5799AA-DCB7-482A-BF5E-514782DD4DE6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D71FC1-E6B4-4D0E-9DA4-BF2E3257B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7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1408528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B0F0"/>
                </a:solidFill>
              </a:rPr>
              <a:t>SETTIMANA EUROPEA </a:t>
            </a:r>
            <a:r>
              <a:rPr lang="it-IT" sz="3200" dirty="0" smtClean="0">
                <a:solidFill>
                  <a:srgbClr val="00B050"/>
                </a:solidFill>
              </a:rPr>
              <a:t/>
            </a:r>
            <a:br>
              <a:rPr lang="it-IT" sz="3200" dirty="0" smtClean="0">
                <a:solidFill>
                  <a:srgbClr val="00B050"/>
                </a:solidFill>
              </a:rPr>
            </a:br>
            <a:r>
              <a:rPr lang="it-IT" sz="3200" dirty="0">
                <a:solidFill>
                  <a:srgbClr val="00B050"/>
                </a:solidFill>
              </a:rPr>
              <a:t> </a:t>
            </a:r>
            <a:r>
              <a:rPr lang="it-IT" sz="3200" dirty="0" smtClean="0">
                <a:solidFill>
                  <a:srgbClr val="00B050"/>
                </a:solidFill>
              </a:rPr>
              <a:t> </a:t>
            </a:r>
            <a:r>
              <a:rPr lang="it-IT" sz="3200" dirty="0" smtClean="0">
                <a:solidFill>
                  <a:srgbClr val="0070C0"/>
                </a:solidFill>
              </a:rPr>
              <a:t>PER LA RIDUZIONE </a:t>
            </a:r>
            <a:br>
              <a:rPr lang="it-IT" sz="3200" dirty="0" smtClean="0">
                <a:solidFill>
                  <a:srgbClr val="0070C0"/>
                </a:solidFill>
              </a:rPr>
            </a:br>
            <a:r>
              <a:rPr lang="it-IT" sz="3200" dirty="0" smtClean="0">
                <a:solidFill>
                  <a:srgbClr val="0070C0"/>
                </a:solidFill>
              </a:rPr>
              <a:t>DEI RIFIUTI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                            </a:t>
            </a:r>
            <a:r>
              <a:rPr lang="it-IT" sz="4400" dirty="0" err="1" smtClean="0">
                <a:solidFill>
                  <a:schemeClr val="accent2">
                    <a:lumMod val="75000"/>
                  </a:schemeClr>
                </a:solidFill>
              </a:rPr>
              <a:t>RRRResponsabilizzati</a:t>
            </a:r>
            <a:r>
              <a:rPr lang="it-IT" sz="44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it-IT" sz="4400" dirty="0" smtClean="0">
                <a:solidFill>
                  <a:schemeClr val="accent2">
                    <a:lumMod val="75000"/>
                  </a:schemeClr>
                </a:solidFill>
              </a:rPr>
              <a:t>        Agiamo consapevoli nel rispetto delle </a:t>
            </a:r>
          </a:p>
          <a:p>
            <a:pPr marL="0" indent="0">
              <a:buNone/>
            </a:pPr>
            <a:r>
              <a:rPr lang="it-IT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4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4 ERRE</a:t>
            </a:r>
            <a:endParaRPr lang="it-IT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ciclo del riciclo della carta immagi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37" y="578527"/>
            <a:ext cx="2775463" cy="569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0164" y="1024570"/>
            <a:ext cx="104770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                                </a:t>
            </a:r>
            <a:r>
              <a:rPr lang="it-IT" dirty="0" smtClean="0"/>
              <a:t> </a:t>
            </a:r>
            <a:r>
              <a:rPr lang="it-IT" sz="96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GRAZIE</a:t>
            </a:r>
          </a:p>
          <a:p>
            <a:r>
              <a:rPr lang="it-IT" sz="96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            PER  </a:t>
            </a:r>
          </a:p>
          <a:p>
            <a:r>
              <a:rPr lang="it-IT" sz="96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L’ATTENZIONE!</a:t>
            </a:r>
            <a:r>
              <a:rPr lang="it-IT" sz="96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 </a:t>
            </a:r>
            <a:endParaRPr lang="it-IT" sz="96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ciclo del riciclo della carta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40" y="771182"/>
            <a:ext cx="9683827" cy="53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o immagini per luca pagliari cartastor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87" y="701199"/>
            <a:ext cx="6191480" cy="54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495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9653" y="738129"/>
            <a:ext cx="7271133" cy="267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AMBIENTE: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Insieme di condizioni in cui si svolge la vita degli organismi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Sinonimo di luogo e di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Significato comune: CIO’ CHE CIRCONDA, CIO’ CHE STA INTORNO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Immagine correla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99" y="3194892"/>
            <a:ext cx="3128790" cy="2743199"/>
          </a:xfrm>
          <a:prstGeom prst="rect">
            <a:avLst/>
          </a:prstGeom>
          <a:noFill/>
          <a:extLst/>
        </p:spPr>
      </p:pic>
      <p:sp>
        <p:nvSpPr>
          <p:cNvPr id="6" name="Freccia in giù 5"/>
          <p:cNvSpPr/>
          <p:nvPr/>
        </p:nvSpPr>
        <p:spPr>
          <a:xfrm>
            <a:off x="4142341" y="1809500"/>
            <a:ext cx="143109" cy="330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1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isultati immagini per significato di ambiente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94" y="667907"/>
            <a:ext cx="7094863" cy="55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3" y="870332"/>
            <a:ext cx="10192480" cy="52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o immagini per luca pagliari cartastor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59" y="1559945"/>
            <a:ext cx="9227538" cy="35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cenotime.it/uploads/grandi/152155516393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592428"/>
            <a:ext cx="8622348" cy="55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 riciclo della carta in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71" y="843989"/>
            <a:ext cx="5982159" cy="53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</TotalTime>
  <Words>54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Cooper Black</vt:lpstr>
      <vt:lpstr>Garamond</vt:lpstr>
      <vt:lpstr>Times New Roman</vt:lpstr>
      <vt:lpstr>Organico</vt:lpstr>
      <vt:lpstr>SETTIMANA EUROPEA    PER LA RIDUZIONE  DEI RIFIUTI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CHIMICA</dc:creator>
  <cp:lastModifiedBy>CHIMICA</cp:lastModifiedBy>
  <cp:revision>14</cp:revision>
  <dcterms:created xsi:type="dcterms:W3CDTF">2019-11-21T16:24:08Z</dcterms:created>
  <dcterms:modified xsi:type="dcterms:W3CDTF">2019-11-22T07:46:23Z</dcterms:modified>
</cp:coreProperties>
</file>